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malujemy naturą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malujemy naturą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malujemy naturą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malujemy naturą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7latki malujemy naturą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latki malujemy naturą-p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7latki bawimy się fakturą-p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